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10" r:id="rId2"/>
    <p:sldId id="411" r:id="rId3"/>
    <p:sldId id="412" r:id="rId4"/>
    <p:sldId id="413" r:id="rId5"/>
    <p:sldId id="414" r:id="rId6"/>
    <p:sldId id="415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225. PASIAN IN HONG SAM LAI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God is Calling Yet</a:t>
            </a:r>
          </a:p>
          <a:p>
            <a:r>
              <a:rPr lang="en-US" sz="1500" dirty="0"/>
              <a:t>Jer. 22:29</a:t>
            </a:r>
          </a:p>
          <a:p>
            <a:r>
              <a:rPr lang="en-US" sz="1500" dirty="0" err="1"/>
              <a:t>Torsteengen</a:t>
            </a:r>
            <a:r>
              <a:rPr lang="en-US" sz="1500" dirty="0"/>
              <a:t>, 1697-1769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Ab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163499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sap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khenglah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ihsip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585522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Sakik</a:t>
            </a:r>
            <a:r>
              <a:rPr lang="en-US" dirty="0"/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Oh,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Oh,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oh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723123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Oh,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Pa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0729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sap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awlmawh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uaikai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22087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sap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kiukiu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khakcip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974694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206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225. PASIAN IN HONG SAM LAI</vt:lpstr>
      <vt:lpstr>1</vt:lpstr>
      <vt:lpstr>Sakik </vt:lpstr>
      <vt:lpstr>PowerPoint Presentation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2018-12-14T14:26:12Z</dcterms:modified>
</cp:coreProperties>
</file>